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4"/>
  </p:notesMasterIdLst>
  <p:handoutMasterIdLst>
    <p:handoutMasterId r:id="rId5"/>
  </p:handoutMasterIdLst>
  <p:sldIdLst>
    <p:sldId id="408" r:id="rId2"/>
    <p:sldId id="409" r:id="rId3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A9E1"/>
    <a:srgbClr val="9B8ECC"/>
    <a:srgbClr val="44367E"/>
    <a:srgbClr val="513E76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11" autoAdjust="0"/>
    <p:restoredTop sz="94633" autoAdjust="0"/>
  </p:normalViewPr>
  <p:slideViewPr>
    <p:cSldViewPr showGuides="1">
      <p:cViewPr varScale="1">
        <p:scale>
          <a:sx n="116" d="100"/>
          <a:sy n="116" d="100"/>
        </p:scale>
        <p:origin x="107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074" y="-102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CD42D0DE-C297-4F90-B953-09A837C6E1E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 defTabSz="955675" eaLnBrk="1" hangingPunct="1">
              <a:defRPr sz="1300"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4B44027B-DDB2-49B4-A273-1E2F5C98268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 algn="r" defTabSz="955675" eaLnBrk="1" hangingPunct="1">
              <a:defRPr sz="1300"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9636" name="Rectangle 4">
            <a:extLst>
              <a:ext uri="{FF2B5EF4-FFF2-40B4-BE49-F238E27FC236}">
                <a16:creationId xmlns:a16="http://schemas.microsoft.com/office/drawing/2014/main" id="{9D7B93BA-FB8D-4E5C-ACF7-00B715E6441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 defTabSz="955675" eaLnBrk="1" hangingPunct="1">
              <a:defRPr sz="1300"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9637" name="Rectangle 5">
            <a:extLst>
              <a:ext uri="{FF2B5EF4-FFF2-40B4-BE49-F238E27FC236}">
                <a16:creationId xmlns:a16="http://schemas.microsoft.com/office/drawing/2014/main" id="{877D18A5-C81E-4D42-B583-0841345AE16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 algn="r" defTabSz="955675" eaLnBrk="1" hangingPunct="1">
              <a:defRPr sz="1300">
                <a:latin typeface="Verdana" panose="020B0604030504040204" pitchFamily="34" charset="0"/>
              </a:defRPr>
            </a:lvl1pPr>
          </a:lstStyle>
          <a:p>
            <a:fld id="{B234B4BB-5042-463F-8D9E-5B7D1756461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47249CE9-C644-40BC-ABC0-4415ABD3560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 defTabSz="955675" eaLnBrk="1" hangingPunct="1">
              <a:defRPr sz="1300"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7C7E27ED-48CE-4688-934C-CB024F545AC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 algn="r" defTabSz="955675" eaLnBrk="1" hangingPunct="1">
              <a:defRPr sz="1300"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C596D56-BF8C-4E90-9C5D-A514D7A6205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FC2A4372-82A1-4F8E-A2A6-77CAF422C5B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6860859A-3BB7-4489-BD57-01370A5FEF1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 defTabSz="955675" eaLnBrk="1" hangingPunct="1">
              <a:defRPr sz="1300"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8ACF87BE-9225-4A8E-8C7C-0B81C73A94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 algn="r" defTabSz="955675" eaLnBrk="1" hangingPunct="1">
              <a:defRPr sz="1300">
                <a:latin typeface="Verdana" panose="020B0604030504040204" pitchFamily="34" charset="0"/>
              </a:defRPr>
            </a:lvl1pPr>
          </a:lstStyle>
          <a:p>
            <a:fld id="{CF3641E5-D985-4780-8386-BF9057D273A2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A6FC1DE7-29A2-48F1-AAF0-5E4A968E79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32E60B-8B6A-4A8D-855E-327DD1A1386D}" type="slidenum">
              <a:rPr lang="de-DE" altLang="de-DE" sz="1300"/>
              <a:pPr>
                <a:spcBef>
                  <a:spcPct val="0"/>
                </a:spcBef>
              </a:pPr>
              <a:t>1</a:t>
            </a:fld>
            <a:endParaRPr lang="de-DE" altLang="de-DE" sz="13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6440B4A5-91D0-483C-BE44-4F0AC81249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23F5AA97-DDDB-4748-B74F-BAC24D6E07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>
            <a:extLst>
              <a:ext uri="{FF2B5EF4-FFF2-40B4-BE49-F238E27FC236}">
                <a16:creationId xmlns:a16="http://schemas.microsoft.com/office/drawing/2014/main" id="{66B7FFE4-6DC8-44FE-8D8A-1F8A736AC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854075"/>
          </a:xfrm>
        </p:spPr>
        <p:txBody>
          <a:bodyPr/>
          <a:lstStyle>
            <a:lvl1pPr>
              <a:defRPr sz="13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2924175"/>
            <a:ext cx="7010400" cy="1600200"/>
          </a:xfrm>
        </p:spPr>
        <p:txBody>
          <a:bodyPr/>
          <a:lstStyle>
            <a:lvl1pPr marL="0" indent="0">
              <a:defRPr sz="13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2477AB-202E-4CFD-9FB9-D240E3EB60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D9FA4E93-2FCD-4A62-AC35-DFC3947ABC10}" type="datetime1">
              <a:rPr lang="de-DE"/>
              <a:pPr>
                <a:defRPr/>
              </a:pPr>
              <a:t>05.03.2025</a:t>
            </a:fld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BF0B05-2FB3-440F-B2B5-46BC3EB775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>
              <a:defRPr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de-DE"/>
              <a:t>Financial Statement Analysis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9FD05B-3701-461D-9817-5E0E94E80C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 algn="r">
              <a:defRPr>
                <a:latin typeface="Verdana" panose="020B0604030504040204" pitchFamily="34" charset="0"/>
              </a:defRPr>
            </a:lvl1pPr>
          </a:lstStyle>
          <a:p>
            <a:fld id="{AC345BDD-78B6-43F9-B1CE-5B30022A822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7177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9342DEB9-A0C1-46A4-AD00-1E6BE351D40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6C2864F3-9536-455B-B47D-8242E0D3CB8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B8B1BA-8F9D-45C5-9452-88082671F59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1120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64313" y="549275"/>
            <a:ext cx="2008187" cy="58324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9750" y="549275"/>
            <a:ext cx="5872163" cy="583247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94130CE5-6326-41F9-8A89-DAE89E36A28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8C5A3857-F6AF-4B29-B5C0-9A833B57010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2B344A-850A-410F-A3E6-382B2251335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4720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1734C3E3-85C2-429A-91BA-45B6C27B6BB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611FEB86-D423-468B-9FAB-265AB69928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C6F37E-C8C6-4B6B-8CF2-1A29F45D0AD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7696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5F1CF857-719F-4D91-AFF7-F2B8393CB7B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2625FBDB-560D-4ACA-A2CF-39E9EE7C76F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15FC00-3CD7-4FBE-95ED-E77012DC012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88713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9750" y="1484313"/>
            <a:ext cx="3924300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6450" y="1484313"/>
            <a:ext cx="3924300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46C89F3-CF56-43EA-96FE-07B4AEDADC1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E42B9FA8-B2D3-41F6-BAE8-3B63C806034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AB5074-5878-48E8-BA52-5B66C559B5E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72491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08D7B644-BF19-457E-B21E-AC638CE1A1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B66C582A-6A0E-4D7E-B962-134E8BFA49E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D65FF2-2AFF-44D8-9429-8FF6B122B1E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9175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C1972447-011F-4965-95E7-4742590A085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CA788D0B-FF59-4CFB-8A34-F8262DE91E0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2662-3EE6-4499-8867-6AACC285A86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2990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909F87A8-AC4C-4C81-8A14-864C8222944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D087790B-7E8C-46F3-9A77-D8602621FB0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604500-63EA-41BD-ACBE-3E17076989A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16864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2EA14FD2-FD43-4DB6-8D95-10D1860CECE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4030F822-7F79-479A-86EB-243C9294C1E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8A7AE9-C5FF-4DBE-A16A-6D6393FC5BE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21060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8CEC19A5-5E41-4DDF-9557-629BD38AC69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A97B6775-1485-4E28-AD7B-F3F94168C7C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AE47D6-0CAF-4287-8FC1-48368EB397F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73861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0DEC6C4-DC40-4950-91E3-2E0D0E634B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549275"/>
            <a:ext cx="80010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036BAE1-E6EB-4861-92D7-5C381FE3AA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484313"/>
            <a:ext cx="8001000" cy="48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Textmasterformate durch Klicken bearbeiten</a:t>
            </a:r>
          </a:p>
          <a:p>
            <a:pPr lvl="1"/>
            <a:r>
              <a:rPr lang="en-US" altLang="de-DE"/>
              <a:t>Zweite Ebene</a:t>
            </a:r>
          </a:p>
          <a:p>
            <a:pPr lvl="2"/>
            <a:r>
              <a:rPr lang="en-US" altLang="de-DE"/>
              <a:t>Dritte Ebene</a:t>
            </a:r>
          </a:p>
          <a:p>
            <a:pPr lvl="3"/>
            <a:r>
              <a:rPr lang="en-US" altLang="de-DE"/>
              <a:t>Vierte Ebene</a:t>
            </a:r>
          </a:p>
          <a:p>
            <a:pPr lvl="4"/>
            <a:r>
              <a:rPr lang="en-US" altLang="de-DE"/>
              <a:t>Fünfte Ebene</a:t>
            </a:r>
          </a:p>
        </p:txBody>
      </p:sp>
      <p:sp>
        <p:nvSpPr>
          <p:cNvPr id="1028" name="AutoShape 7">
            <a:extLst>
              <a:ext uri="{FF2B5EF4-FFF2-40B4-BE49-F238E27FC236}">
                <a16:creationId xmlns:a16="http://schemas.microsoft.com/office/drawing/2014/main" id="{59A8A6CB-519A-4900-A85D-87A3D00C3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50838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29" name="Line 8">
            <a:extLst>
              <a:ext uri="{FF2B5EF4-FFF2-40B4-BE49-F238E27FC236}">
                <a16:creationId xmlns:a16="http://schemas.microsoft.com/office/drawing/2014/main" id="{2EAE3F2B-9977-421F-9A94-F5E12EBB47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6461125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298" name="Rectangle 10">
            <a:extLst>
              <a:ext uri="{FF2B5EF4-FFF2-40B4-BE49-F238E27FC236}">
                <a16:creationId xmlns:a16="http://schemas.microsoft.com/office/drawing/2014/main" id="{81325DDA-F72E-4589-AFC6-561CF5BCD67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6900" y="6534150"/>
            <a:ext cx="32543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12299" name="Rectangle 11">
            <a:extLst>
              <a:ext uri="{FF2B5EF4-FFF2-40B4-BE49-F238E27FC236}">
                <a16:creationId xmlns:a16="http://schemas.microsoft.com/office/drawing/2014/main" id="{18F0FE8C-79AD-4942-9B32-6814ED587DD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63938" y="6534150"/>
            <a:ext cx="19812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fld id="{5F6C770F-AB1A-4F95-8E9D-8860FEACCB53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1032" name="Rectangle 22">
            <a:extLst>
              <a:ext uri="{FF2B5EF4-FFF2-40B4-BE49-F238E27FC236}">
                <a16:creationId xmlns:a16="http://schemas.microsoft.com/office/drawing/2014/main" id="{514ED7C7-F8C2-452B-927D-8204BA14E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7213" y="653891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de-DE" altLang="de-DE" sz="1200"/>
              <a:t>Name des Referenten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0" fontAlgn="base" hangingPunct="0">
        <a:spcBef>
          <a:spcPct val="10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defRPr sz="1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defRPr sz="16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defRPr sz="16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defRPr sz="16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0"/>
        </a:spcBef>
        <a:spcAft>
          <a:spcPct val="0"/>
        </a:spcAft>
        <a:buClr>
          <a:schemeClr val="accent2"/>
        </a:buClr>
        <a:buFont typeface="Wingdings" pitchFamily="2" charset="2"/>
        <a:defRPr sz="16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0"/>
        </a:spcBef>
        <a:spcAft>
          <a:spcPct val="0"/>
        </a:spcAft>
        <a:buClr>
          <a:schemeClr val="accent2"/>
        </a:buClr>
        <a:buFont typeface="Wingdings" pitchFamily="2" charset="2"/>
        <a:defRPr sz="16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0"/>
        </a:spcBef>
        <a:spcAft>
          <a:spcPct val="0"/>
        </a:spcAft>
        <a:buClr>
          <a:schemeClr val="accent2"/>
        </a:buClr>
        <a:buFont typeface="Wingdings" pitchFamily="2" charset="2"/>
        <a:defRPr sz="16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0"/>
        </a:spcBef>
        <a:spcAft>
          <a:spcPct val="0"/>
        </a:spcAft>
        <a:buClr>
          <a:schemeClr val="accent2"/>
        </a:buClr>
        <a:buFont typeface="Wingdings" pitchFamily="2" charset="2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934BBA71-C059-4F05-8DD9-940B6B109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636838"/>
            <a:ext cx="70104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5123" name="Rectangle 4">
            <a:extLst>
              <a:ext uri="{FF2B5EF4-FFF2-40B4-BE49-F238E27FC236}">
                <a16:creationId xmlns:a16="http://schemas.microsoft.com/office/drawing/2014/main" id="{37308BA3-5DE0-4057-927F-51EA9E17E47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0838" y="3068638"/>
            <a:ext cx="6073775" cy="3168650"/>
          </a:xfrm>
        </p:spPr>
        <p:txBody>
          <a:bodyPr/>
          <a:lstStyle/>
          <a:p>
            <a:pPr eaLnBrk="1" hangingPunct="1">
              <a:tabLst>
                <a:tab pos="274638" algn="l"/>
              </a:tabLst>
            </a:pPr>
            <a:endParaRPr lang="de-DE" altLang="de-DE" sz="2000" b="1"/>
          </a:p>
          <a:p>
            <a:pPr eaLnBrk="1" hangingPunct="1">
              <a:tabLst>
                <a:tab pos="274638" algn="l"/>
              </a:tabLst>
            </a:pPr>
            <a:r>
              <a:rPr lang="de-DE" altLang="de-DE" sz="2000" b="1"/>
              <a:t>Thema 1: xxx</a:t>
            </a:r>
          </a:p>
          <a:p>
            <a:pPr eaLnBrk="1" hangingPunct="1">
              <a:tabLst>
                <a:tab pos="274638" algn="l"/>
              </a:tabLst>
            </a:pPr>
            <a:endParaRPr lang="de-DE" altLang="de-DE" sz="1600"/>
          </a:p>
          <a:p>
            <a:pPr eaLnBrk="1" hangingPunct="1">
              <a:tabLst>
                <a:tab pos="274638" algn="l"/>
              </a:tabLst>
            </a:pPr>
            <a:endParaRPr lang="de-DE" altLang="de-DE"/>
          </a:p>
          <a:p>
            <a:pPr eaLnBrk="1" hangingPunct="1">
              <a:tabLst>
                <a:tab pos="274638" algn="l"/>
              </a:tabLst>
            </a:pPr>
            <a:endParaRPr lang="de-DE" altLang="de-DE"/>
          </a:p>
        </p:txBody>
      </p:sp>
      <p:sp>
        <p:nvSpPr>
          <p:cNvPr id="5124" name="Rectangle 15">
            <a:extLst>
              <a:ext uri="{FF2B5EF4-FFF2-40B4-BE49-F238E27FC236}">
                <a16:creationId xmlns:a16="http://schemas.microsoft.com/office/drawing/2014/main" id="{D76FEEF7-2B2F-4836-BFFF-61632330F6C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549275"/>
            <a:ext cx="8459787" cy="1803400"/>
          </a:xfrm>
        </p:spPr>
        <p:txBody>
          <a:bodyPr/>
          <a:lstStyle/>
          <a:p>
            <a:pPr eaLnBrk="1" hangingPunct="1">
              <a:spcBef>
                <a:spcPts val="7200"/>
              </a:spcBef>
              <a:spcAft>
                <a:spcPts val="4200"/>
              </a:spcAft>
            </a:pPr>
            <a:r>
              <a:rPr lang="de-DE" altLang="de-DE" sz="2400" dirty="0"/>
              <a:t>Bachelorseminar in Controlling</a:t>
            </a:r>
            <a:br>
              <a:rPr lang="de-DE" altLang="de-DE" sz="2400" dirty="0"/>
            </a:br>
            <a:br>
              <a:rPr lang="de-DE" altLang="de-DE" sz="2400" dirty="0"/>
            </a:br>
            <a:r>
              <a:rPr lang="de-DE" altLang="de-DE" sz="2000"/>
              <a:t>im Wintersemester 2025/26</a:t>
            </a:r>
            <a:endParaRPr lang="de-DE" altLang="de-DE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ußzeilenplatzhalter 3">
            <a:extLst>
              <a:ext uri="{FF2B5EF4-FFF2-40B4-BE49-F238E27FC236}">
                <a16:creationId xmlns:a16="http://schemas.microsoft.com/office/drawing/2014/main" id="{389B4EA6-14E6-494A-9C44-A26AFA2006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1200"/>
              <a:t>Thema</a:t>
            </a:r>
          </a:p>
        </p:txBody>
      </p:sp>
      <p:sp>
        <p:nvSpPr>
          <p:cNvPr id="7171" name="Foliennummernplatzhalter 4">
            <a:extLst>
              <a:ext uri="{FF2B5EF4-FFF2-40B4-BE49-F238E27FC236}">
                <a16:creationId xmlns:a16="http://schemas.microsoft.com/office/drawing/2014/main" id="{55E516C2-704E-49BE-8D55-71D52E623F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07F1E98-E8BE-4195-A6B9-8D4DD7194D15}" type="slidenum">
              <a:rPr lang="de-DE" altLang="de-DE" sz="120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de-DE" altLang="de-DE" sz="120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8A4EE58C-E79E-4918-B16F-4D001CA993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e-DE" altLang="de-DE"/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EBB586E8-5D53-49F9-97BD-A7E03C91BB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9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9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0</TotalTime>
  <Words>15</Words>
  <Application>Microsoft Office PowerPoint</Application>
  <PresentationFormat>Bildschirmpräsentation (4:3)</PresentationFormat>
  <Paragraphs>7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Verdana</vt:lpstr>
      <vt:lpstr>Wingdings</vt:lpstr>
      <vt:lpstr>Profil</vt:lpstr>
      <vt:lpstr>Bachelorseminar in Controlling  im Wintersemester 2025/26</vt:lpstr>
      <vt:lpstr>PowerPoint-Präsentation</vt:lpstr>
    </vt:vector>
  </TitlesOfParts>
  <Company>Department BWL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Bachelorseminar Controlling</dc:title>
  <dc:creator>Velthuis</dc:creator>
  <cp:lastModifiedBy>Kossakowska, Kamila Marta</cp:lastModifiedBy>
  <cp:revision>281</cp:revision>
  <cp:lastPrinted>1601-01-01T00:00:00Z</cp:lastPrinted>
  <dcterms:created xsi:type="dcterms:W3CDTF">2004-05-07T13:34:11Z</dcterms:created>
  <dcterms:modified xsi:type="dcterms:W3CDTF">2025-03-05T10:22:17Z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